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33A330-1C3A-415D-B561-983E58BDB268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212BE4-D7FC-4DF0-BEFD-3905EE3A046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o\YandexDisk\Копии Документов\Ларионов Е.С-\Образование Ларионов\1637972626_2-flomaster-club-p-nauka-risunki-dlya-detei-detski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81" y="1844824"/>
            <a:ext cx="3811312" cy="32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4639"/>
            <a:ext cx="5256584" cy="4176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Детское экспериментирование, как средство развития познавательной активности детей дошкольного </a:t>
            </a:r>
            <a:r>
              <a:rPr lang="ru-RU" dirty="0" smtClean="0"/>
              <a:t>возраста</a:t>
            </a:r>
            <a:br>
              <a:rPr lang="ru-RU" dirty="0" smtClean="0"/>
            </a:br>
            <a:r>
              <a:rPr lang="ru-RU" dirty="0" err="1" smtClean="0"/>
              <a:t>Булавинова</a:t>
            </a:r>
            <a:r>
              <a:rPr lang="ru-RU" dirty="0" smtClean="0"/>
              <a:t> С.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neg.top/uploads/posts/2023-04/1680981251_sneg-top-p-skazochnaya-polyana-kartinki-dlya-detei-vk-1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ppliquedesignz.com/image/cache/data/Cinderella_Fairy_Godmother_Applique_Design_907_0-1200x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82619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2d-cdr.ru/image/data/photo/54769_zolushka_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9827" y="3051053"/>
            <a:ext cx="1368152" cy="29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7.pngwing.com/pngs/545/532/png-transparent-cinderella-cartoon-aladdin-fictional-character-cartoon-gir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83" y="2994890"/>
            <a:ext cx="1689640" cy="309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9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sneg.top/uploads/posts/2023-04/1680981251_sneg-top-p-skazochnaya-polyana-kartinki-dlya-detei-vk-1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" y="116632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2" y="-485193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62" y="116632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05" y="179867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1" y="116632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92" y="-485193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get-mpic/6338835/img_id4829170087642258475.pn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16632"/>
            <a:ext cx="233489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7.pngwing.com/pngs/545/532/png-transparent-cinderella-cartoon-aladdin-fictional-character-cartoon-gir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83" y="2994890"/>
            <a:ext cx="1689640" cy="309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5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347048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Китайская пословица гласит: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1" y="184777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/>
              <a:t>«Расскажи- и я забуду,</a:t>
            </a:r>
          </a:p>
          <a:p>
            <a:pPr marL="0" indent="0" algn="ctr">
              <a:buNone/>
            </a:pPr>
            <a:r>
              <a:rPr lang="ru-RU" b="1" i="1" dirty="0" smtClean="0"/>
              <a:t>Покажи- и я запомню,</a:t>
            </a:r>
          </a:p>
          <a:p>
            <a:pPr marL="0" indent="0" algn="ctr">
              <a:buNone/>
            </a:pPr>
            <a:r>
              <a:rPr lang="ru-RU" b="1" i="1" dirty="0" smtClean="0"/>
              <a:t>Дай попробовать- и я пойму»</a:t>
            </a:r>
            <a:endParaRPr lang="ru-RU" b="1" i="1" dirty="0"/>
          </a:p>
        </p:txBody>
      </p:sp>
      <p:pic>
        <p:nvPicPr>
          <p:cNvPr id="3075" name="Picture 3" descr="C:\Users\lario\YandexDisk\Копии Документов\Ларионов Е.С-\Образование Ларионов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66" y="3429000"/>
            <a:ext cx="2905649" cy="29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49808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098" name="Picture 2" descr="C:\Users\lario\YandexDisk\Копии Документов\Ларионов Е.С-\Образование Ларионов\images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05242"/>
            <a:ext cx="7992888" cy="37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/>
              <a:t>Блиц-опрос «Ищем, думаем, дерзаем»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6400800" cy="1440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На вопросы: что? когда? Отвечаем без труда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ario\YandexDisk\Копии Документов\Ларионов Е.С-\Образование Ларионов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218690" cy="32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neg.top/uploads/posts/2023-04/1680981251_sneg-top-p-skazochnaya-polyana-kartinki-dlya-detei-vk-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2d-cdr.ru/image/data/photo/54769_zolushka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1598860" cy="335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3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1/1673463884_gas-kvas-com-p-detskii-risunok-izba-vnutri-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2d-cdr.ru/image/data/photo/54769_zolushka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" y="3212976"/>
            <a:ext cx="201622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pngarts.com/files/10/Brown-Eggs-Transparent-Imag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16674"/>
            <a:ext cx="1457325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d75c4cf73edff50ad9a739537a894f92d63207db-10141678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1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dia.istockphoto.com/vectors/polluted-pond-or-lake-vector-vector-id694102792?k=20&amp;m=694102792&amp;s=170667a&amp;w=0&amp;h=E2rs1qL9hdtPQ3FLnwHZWmjcqxBkZei8GwDlDt3gPPQ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roprikol.ru/wp-content/uploads/2019/09/kartinki-ozera-dlya-detej-7-650x3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9036496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idspirit-images.global.ssl.fastly.net/litfund/cloned-images/115841/8/a_ignore_q_80_w_1000_c_limit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-dog.ru/wallpapers/11/14/435526122122836/liliya-rozovaya-cvetok-lotos-kuvshinka-stebel-lepestki-zelen-list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13048"/>
            <a:ext cx="119775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main-cdn.sbermegamarket.ru/hlr-system/120/994/419/398/030/600004548471b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1" y="692696"/>
            <a:ext cx="1821607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-dog.ru/wallpapers/11/14/435526122122836/liliya-rozovaya-cvetok-lotos-kuvshinka-stebel-lepestki-zelen-listy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70" y="5805264"/>
            <a:ext cx="1148998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ain-cdn.sbermegamarket.ru/hlr-system/120/994/419/398/030/600004548471b0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734953"/>
            <a:ext cx="1452429" cy="100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-dog.ru/wallpapers/11/14/435526122122836/liliya-rozovaya-cvetok-lotos-kuvshinka-stebel-lepestki-zelen-listy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0" y="4941168"/>
            <a:ext cx="180375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main-cdn.sbermegamarket.ru/hlr-system/120/994/419/398/030/600004548471b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2" y="3080048"/>
            <a:ext cx="1821607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65449"/>
            <a:ext cx="792088" cy="6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ain-cdn.sbermegamarket.ru/hlr-system/120/994/419/398/030/600004548471b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12" y="3733800"/>
            <a:ext cx="1821607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-dog.ru/wallpapers/11/14/435526122122836/liliya-rozovaya-cvetok-lotos-kuvshinka-stebel-lepestki-zelen-listy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12" y="2060848"/>
            <a:ext cx="180375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ain-cdn.sbermegamarket.ru/hlr-system/120/994/419/398/030/600004548471b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60648"/>
            <a:ext cx="1821607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05264"/>
            <a:ext cx="792088" cy="6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38" y="1757215"/>
            <a:ext cx="792088" cy="6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3" y="2441291"/>
            <a:ext cx="792088" cy="6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90" y="4209882"/>
            <a:ext cx="792088" cy="6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1" y="3717201"/>
            <a:ext cx="792088" cy="6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w-dog.ru/wallpapers/11/14/435526122122836/liliya-rozovaya-cvetok-lotos-kuvshinka-stebel-lepestki-zelen-listy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11" y="4798319"/>
            <a:ext cx="792088" cy="60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3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1/1673463884_gas-kvas-com-p-detskii-risunok-izba-vnutri-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34" y="0"/>
            <a:ext cx="94026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2d-cdr.ru/image/data/photo/54769_zolushka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75806"/>
            <a:ext cx="1598860" cy="335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cdn.picpng.com/lemon/lemon-yellow-sour-vitamins-10128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1022796" cy="60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krasniykarandash.ru/upload/iblock/ee8/ee898f98a55dcebc4448dd8d3de665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8504" r="21594" b="10841"/>
          <a:stretch/>
        </p:blipFill>
        <p:spPr bwMode="auto">
          <a:xfrm>
            <a:off x="6340927" y="4844143"/>
            <a:ext cx="859971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olinka.top/uploads/posts/2023-05/1684356843_polinka-top-p-kartinki-feya-iz-skazki-zolushka-instagram-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675456"/>
            <a:ext cx="7992888" cy="77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7.pngwing.com/pngs/500/992/png-transparent-origami-paper-airplane-flying-toy-plane-jet-fly-wing-fu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24136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мок Тридевятое царство Тридесятое государст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5" y="0"/>
            <a:ext cx="9174765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ppliquedesignz.com/image/cache/data/Cinderella_Fairy_Godmother_Applique_Design_907_0-1200x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1080120" cy="153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8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594</TotalTime>
  <Words>54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Детское экспериментирование, как средство развития познавательной активности детей дошкольного возраста Булавинова С. А.</vt:lpstr>
      <vt:lpstr>Блиц-опрос «Ищем, думаем, дерзаем»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Китайская пословица гласит: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2023-08-21T16:45:08Z</dcterms:created>
  <dcterms:modified xsi:type="dcterms:W3CDTF">2024-09-17T17:35:25Z</dcterms:modified>
</cp:coreProperties>
</file>