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2" r:id="rId14"/>
    <p:sldId id="281" r:id="rId15"/>
    <p:sldId id="272" r:id="rId16"/>
    <p:sldId id="265" r:id="rId17"/>
    <p:sldId id="282" r:id="rId18"/>
    <p:sldId id="283" r:id="rId19"/>
    <p:sldId id="266" r:id="rId20"/>
    <p:sldId id="267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A236-2587-4F6D-8F6F-B3513D748AB7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D67D-E317-4564-AC0F-DD85A7016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36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A236-2587-4F6D-8F6F-B3513D748AB7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D67D-E317-4564-AC0F-DD85A7016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5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A236-2587-4F6D-8F6F-B3513D748AB7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D67D-E317-4564-AC0F-DD85A7016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50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A236-2587-4F6D-8F6F-B3513D748AB7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D67D-E317-4564-AC0F-DD85A7016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38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A236-2587-4F6D-8F6F-B3513D748AB7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D67D-E317-4564-AC0F-DD85A7016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12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A236-2587-4F6D-8F6F-B3513D748AB7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D67D-E317-4564-AC0F-DD85A7016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75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A236-2587-4F6D-8F6F-B3513D748AB7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D67D-E317-4564-AC0F-DD85A7016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98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A236-2587-4F6D-8F6F-B3513D748AB7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D67D-E317-4564-AC0F-DD85A7016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26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A236-2587-4F6D-8F6F-B3513D748AB7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D67D-E317-4564-AC0F-DD85A7016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76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A236-2587-4F6D-8F6F-B3513D748AB7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D67D-E317-4564-AC0F-DD85A7016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08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A236-2587-4F6D-8F6F-B3513D748AB7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D67D-E317-4564-AC0F-DD85A7016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91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0A236-2587-4F6D-8F6F-B3513D748AB7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DD67D-E317-4564-AC0F-DD85A7016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31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«Детский сад общеразвивающего вида с приоритетным осуществлением художественно-эстетического развития детей  № 31 « Ручеёк»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4680520"/>
          </a:xfrm>
        </p:spPr>
        <p:txBody>
          <a:bodyPr>
            <a:normAutofit fontScale="47500" lnSpcReduction="20000"/>
          </a:bodyPr>
          <a:lstStyle/>
          <a:p>
            <a:r>
              <a:rPr lang="ru-RU" sz="7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нетрадиционных методик по патриотическому воспитанию дошкольников с учетом требований ФГОС</a:t>
            </a:r>
            <a:endParaRPr lang="ru-RU" sz="5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</a:p>
          <a:p>
            <a:pPr algn="r"/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algn="r"/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Булавинова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 А</a:t>
            </a:r>
          </a:p>
        </p:txBody>
      </p:sp>
    </p:spTree>
    <p:extLst>
      <p:ext uri="{BB962C8B-B14F-4D97-AF65-F5344CB8AC3E}">
        <p14:creationId xmlns:p14="http://schemas.microsoft.com/office/powerpoint/2010/main" val="82132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ownloads\IMG-20221025-WA00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4680520" cy="6406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1603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ownloads\IMG-20221025-WA00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9074"/>
            <a:ext cx="3960440" cy="5785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Admin\Downloads\IMG-20221025-WA00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4774"/>
            <a:ext cx="3567941" cy="5614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6215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ИНФОРМАЦИЯ 2022\Desktop\проект по патриотике\DSC0559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528392" cy="2369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E:\ИНФОРМАЦИЯ 2022\Desktop\проект по патриотике\DSC0558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202" y="476672"/>
            <a:ext cx="3600400" cy="2551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56" y="3284984"/>
            <a:ext cx="3582028" cy="268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74162"/>
            <a:ext cx="3776541" cy="283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039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-технология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b="1" dirty="0" err="1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-игры одно из интересных средств, направленных на самовоспитание и саморазвитие ребенка как личности творческой, физически здоровой, с активной познавательной позицией.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thumbs.dreamstime.com/b/%D0%B8%D0%B3%D1%80%D0%B0-%D0%B4%D0%B5%D1%82%D0%B5%D0%B9-%D0%B2-%D0%BF%D0%B8%D1%80%D0%B0%D1%82%D0%B0%D1%85-263308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737" y="1052736"/>
            <a:ext cx="4551117" cy="446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9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err="1" smtClean="0">
                <a:solidFill>
                  <a:srgbClr val="C00000"/>
                </a:solidFill>
              </a:rPr>
              <a:t>Квест</a:t>
            </a:r>
            <a:r>
              <a:rPr lang="ru-RU" sz="2400" b="1" u="sng" dirty="0" smtClean="0">
                <a:solidFill>
                  <a:srgbClr val="C00000"/>
                </a:solidFill>
              </a:rPr>
              <a:t> </a:t>
            </a:r>
            <a:r>
              <a:rPr lang="ru-RU" sz="2400" b="1" u="sng" dirty="0">
                <a:solidFill>
                  <a:srgbClr val="C00000"/>
                </a:solidFill>
              </a:rPr>
              <a:t>«Россия-Родина моя»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систематизация знаний детей о родном посёлке, городе. Развитие чувства патриотизма и любви к своей Родине.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Задачи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условий для становления гражданских основ личности, её патриотической, нравственно-этической направленности воспитание любви к своему народу, его культурному богатству и разностороннему таланту.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условий для развития патриотических чувств и любви к родному краю.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памяти, мышления, сообразительности.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-создавать условия для воспитания доброжелательных взаимоотношений между детьми.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-создавать условия для укрепления детско-родительских отношений.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819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Квест</a:t>
            </a:r>
            <a:r>
              <a:rPr lang="ru-RU" b="1" dirty="0" smtClean="0">
                <a:solidFill>
                  <a:srgbClr val="002060"/>
                </a:solidFill>
              </a:rPr>
              <a:t> «Россия-Родина моя»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C:\Users\Admin\Downloads\IMG-20221023-WA0002 (1)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61684"/>
            <a:ext cx="3168352" cy="2287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Downloads\IMG-20221023-WA0000 (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3168352" cy="2236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Downloads\IMG-20221023-WA0003 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2736304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\Downloads\IMG-20221023-WA0001 (3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08902"/>
            <a:ext cx="3114675" cy="2334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99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Информационно-коммуникативные технологии</a:t>
            </a:r>
            <a:endParaRPr lang="ru-RU" dirty="0"/>
          </a:p>
        </p:txBody>
      </p:sp>
      <p:pic>
        <p:nvPicPr>
          <p:cNvPr id="6" name="Объект 5" descr="C:\Users\Admin\Downloads\IMG-20221025-WA0006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168352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C:\Users\Admin\Downloads\IMG-20221025-WA0015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312368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dmin\Downloads\IMG-20221025-WA00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5064"/>
            <a:ext cx="3384376" cy="2523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176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ownloads\IMG-20221025-WA00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3546277" cy="3233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Admin\Downloads\IMG-20221025-WA00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3440154" cy="3099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855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.calameoassets.com/121204150948-6826037c035f62c50d66cc0810073c23/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091330"/>
            <a:ext cx="431839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442fz.volganet.ru/025210/about/info/vospit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442fz.volganet.ru/025210/about/info/vospit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442fz.volganet.ru/025210/about/info/vospit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442fz.volganet.ru/025210/about/info/vospit1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https://442fz.volganet.ru/025210/about/info/vospit1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6" name="Picture 14" descr="https://fsd.multiurok.ru/html/2022/04/17/s_625c3e1108d45/phpBDtUfG_postupok_html_1a146a0034018de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3681118" cy="482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262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интерактивного обучения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 способность взаимодействовать или находиться в режиме беседы, диалога..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интерактивной технологии позволяет решить сразу несколько задач: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/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активизируется индивидуальная интеллектуальная активность каждого дошкольника;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-развиваются межличностные отношения, дети учатся преодолевать коммуникативные барьеры в общении (скованность, неуверенность), создается ситуация успеха;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-эмоционально окрасить обучение, сделать ребёнка не объектом, а субъектом обучения.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17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«…мы должны строить свое будущее на прочном фундаменте.</a:t>
            </a:r>
            <a:b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такой фундамент – это патриотизм…»</a:t>
            </a:r>
            <a:b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Путин</a:t>
            </a:r>
            <a:b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66CC"/>
                </a:solidFill>
              </a:rPr>
              <a:t>Инновационные технологии – это система методов, способов, приёмов обучения, воспитательных средств, направленных на достижение позитивного результата за счёт динамичных изменений в личностном развитии ребёнка.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4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6000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патриота своей Родины – ответственная и сложная задача, решение которой в дошкольном детстве только начинается. Планомерная, систематическая работа, использование разнообразных средств воспитания, общие усилия детского сада и семьи, ответственность взрослых за свои слова и поступки могут дать положительные результаты и стать основой для дальнейшей работы по патриотическому воспитанию.</a:t>
            </a: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https://thumbs.dreamstime.com/b/fourth-july-986979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230" y="980728"/>
            <a:ext cx="510249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75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3" descr="C:\Users\Marina\Desktop\дипломы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675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технологии 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нравственно – патриотическом воспитании дошкольников: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Технология метод проектов</a:t>
            </a:r>
            <a:r>
              <a:rPr lang="ru-RU" dirty="0"/>
              <a:t> </a:t>
            </a:r>
          </a:p>
          <a:p>
            <a:r>
              <a:rPr lang="ru-RU" dirty="0"/>
              <a:t>-</a:t>
            </a:r>
            <a:r>
              <a:rPr lang="ru-RU" b="1" dirty="0"/>
              <a:t> </a:t>
            </a:r>
            <a:r>
              <a:rPr lang="ru-RU" b="1" dirty="0" err="1"/>
              <a:t>квест</a:t>
            </a:r>
            <a:r>
              <a:rPr lang="ru-RU" b="1" dirty="0"/>
              <a:t>-технология</a:t>
            </a:r>
            <a:endParaRPr lang="ru-RU" dirty="0"/>
          </a:p>
          <a:p>
            <a:r>
              <a:rPr lang="ru-RU" b="1" dirty="0"/>
              <a:t>- ИКТ-технология</a:t>
            </a:r>
            <a:endParaRPr lang="ru-RU" dirty="0"/>
          </a:p>
          <a:p>
            <a:r>
              <a:rPr lang="ru-RU" b="1" dirty="0"/>
              <a:t>-</a:t>
            </a:r>
            <a:r>
              <a:rPr lang="ru-RU" dirty="0"/>
              <a:t> </a:t>
            </a:r>
            <a:r>
              <a:rPr lang="ru-RU" b="1" i="1" dirty="0"/>
              <a:t>Технология интерактивного обучения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Picture 6" descr="https://thumbs.dreamstime.com/b/%D1%88%D0%B0%D1%80-%D0%B7%D0%B5%D0%BC%D0%BB%D0%B8-%D1%81-%D0%B3%D1%80%D1%83%D0%BF%D0%BF%D0%BE%D0%B9-%D0%BC%D0%BD%D0%BE%D0%B3%D0%BE%D0%BD%D0%B0%D1%86%D0%B8%D0%BE%D0%BD%D0%B0%D0%BB%D1%8C%D0%BD%D1%8B%D0%B5-%D0%B8-%D1%80%D0%B0%D0%B7%D0%BD%D0%BE%D0%BE%D0%B1%D1%80%D0%B0%D0%B7%D0%BD%D1%8B%D0%B5-%D0%B4%D0%B5%D1%82%D0%B8-%D1%81%D1%82%D0%BE%D1%8F%D0%BB%D0%B8-1694234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684076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9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метод проектов :</a:t>
            </a:r>
          </a:p>
          <a:p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Обеспечивает р</a:t>
            </a:r>
            <a:r>
              <a:rPr lang="ru-RU" sz="2400" b="1" dirty="0">
                <a:solidFill>
                  <a:srgbClr val="0066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азвитие творческой инициативы и самостоятельности участников проекта </a:t>
            </a:r>
          </a:p>
          <a:p>
            <a:pPr algn="just"/>
            <a:endParaRPr lang="ru-RU" sz="2400" b="1" dirty="0">
              <a:solidFill>
                <a:srgbClr val="0066C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0066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Открывает возможности для формирования собственного жизненного опыта общения с окружающим миром</a:t>
            </a:r>
          </a:p>
          <a:p>
            <a:pPr algn="just"/>
            <a:endParaRPr lang="ru-RU" sz="2400" b="1" dirty="0">
              <a:solidFill>
                <a:srgbClr val="0066C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</a:t>
            </a:r>
            <a:r>
              <a:rPr lang="ru-RU" sz="2400" b="1" dirty="0">
                <a:solidFill>
                  <a:srgbClr val="0066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еализует принцип сотрудничества детей и взрослых</a:t>
            </a:r>
          </a:p>
        </p:txBody>
      </p:sp>
    </p:spTree>
    <p:extLst>
      <p:ext uri="{BB962C8B-B14F-4D97-AF65-F5344CB8AC3E}">
        <p14:creationId xmlns:p14="http://schemas.microsoft.com/office/powerpoint/2010/main" val="366890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 «Моя семья –мое богатство»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D:\рабочий стол\Э.А\педсовет\фото\20211116_14135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1271" y="1171017"/>
            <a:ext cx="7241458" cy="4515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37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«Этот День Победы»</a:t>
            </a:r>
            <a:endParaRPr lang="ru-RU" dirty="0"/>
          </a:p>
        </p:txBody>
      </p:sp>
      <p:pic>
        <p:nvPicPr>
          <p:cNvPr id="4" name="Объект 3" descr="E:\ИНФОРМАЦИЯ 2022\Desktop\проект 9 мая\DSC0603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3"/>
            <a:ext cx="2225221" cy="230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ИНФОРМАЦИЯ 2022\Desktop\проект 9 мая\DSC060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54" y="1634751"/>
            <a:ext cx="2754189" cy="2154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ИНФОРМАЦИЯ 2022\Desktop\проект 9 мая\DSC0612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09995"/>
            <a:ext cx="2448272" cy="22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E:\ИНФОРМАЦИЯ 2022\Desktop\проект 9 мая\DSC0612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09996"/>
            <a:ext cx="2376264" cy="2025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E:\ИНФОРМАЦИЯ 2022\Desktop\проект 9 мая\DSC06134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93096"/>
            <a:ext cx="2448271" cy="2223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E:\ИНФОРМАЦИЯ 2022\Desktop\проект 9 мая\DSC06137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44" y="1570052"/>
            <a:ext cx="2610172" cy="2218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7870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u="sng" dirty="0" smtClean="0">
                <a:solidFill>
                  <a:srgbClr val="0070C0"/>
                </a:solidFill>
              </a:rPr>
              <a:t>Проект «Мое родное Ставрополье»</a:t>
            </a:r>
            <a:br>
              <a:rPr lang="ru-RU" b="1" u="sng" dirty="0" smtClean="0">
                <a:solidFill>
                  <a:srgbClr val="0070C0"/>
                </a:solidFill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 патриотического отношения и чувства сопричастности к семье, городу, стране, природе, культуре на основе историко-национальных и природных особенностей родного края и страны. Воспитание чувства собственного достоинства как представителя своего народа, уважение к прошлому, настоящему, будущему своего края и страны.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Познакомить с культурой и традициями родного края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Расширить знания детей о природе Ставропольского края.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Формировать патриотическую и экологическую культуру у детей и их родителей.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к родному краю, умение видеть прекрасное, гордиться им.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0067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Цветущие деревья села Александровского</a:t>
            </a:r>
            <a:endParaRPr lang="ru-RU" dirty="0"/>
          </a:p>
        </p:txBody>
      </p:sp>
      <p:pic>
        <p:nvPicPr>
          <p:cNvPr id="1026" name="Picture 2" descr="E:\ИНФОРМАЦИЯ 2022\Desktop\Новая папка (7)\DSC055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73636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041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ownloads\IMG-20221025-WA00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2657"/>
            <a:ext cx="3456384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Admin\Downloads\IMG-20221025-WA00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65183"/>
            <a:ext cx="3312368" cy="2631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\Downloads\IMG-20221025-WA001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325" y="3573016"/>
            <a:ext cx="4392488" cy="2764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32239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346</Words>
  <Application>Microsoft Office PowerPoint</Application>
  <PresentationFormat>Экран (4:3)</PresentationFormat>
  <Paragraphs>53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Муниципальное дошкольное образовательное учреждение «Детский сад общеразвивающего вида с приоритетным осуществлением художественно-эстетического развития детей  № 31 « Ручеёк» </vt:lpstr>
      <vt:lpstr>«…мы должны строить свое будущее на прочном фундаменте. И такой фундамент – это патриотизм…» Владимир Путин </vt:lpstr>
      <vt:lpstr>Инновационные технологии  в нравственно – патриотическом воспитании дошкольников: </vt:lpstr>
      <vt:lpstr>Презентация PowerPoint</vt:lpstr>
      <vt:lpstr>Проект «Моя семья –мое богатство» </vt:lpstr>
      <vt:lpstr>Проект «Этот День Победы»</vt:lpstr>
      <vt:lpstr>  Проект «Мое родное Ставрополье» Цель: формирование нравственно- патриотического отношения и чувства сопричастности к семье, городу, стране, природе, культуре на основе историко-национальных и природных особенностей родного края и страны. Воспитание чувства собственного достоинства как представителя своего народа, уважение к прошлому, настоящему, будущему своего края и страны.   </vt:lpstr>
      <vt:lpstr>Цветущие деревья села Александровского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Квест-технология</vt:lpstr>
      <vt:lpstr>   Квест «Россия-Родина моя»  Цель : обобщение и систематизация знаний детей о родном посёлке, городе. Развитие чувства патриотизма и любви к своей Родине. </vt:lpstr>
      <vt:lpstr>Квест «Россия-Родина моя»</vt:lpstr>
      <vt:lpstr>Информационно-коммуникативные технологии</vt:lpstr>
      <vt:lpstr>Презентация PowerPoint</vt:lpstr>
      <vt:lpstr>Презентация PowerPoint</vt:lpstr>
      <vt:lpstr>Технология интерактивного обучения означает способность взаимодействовать или находиться в режиме беседы, диалога.. </vt:lpstr>
      <vt:lpstr>Вывод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общеразвивающего вида с приоритетным осуществлением художественно-эстетического развития детей  № 31 « Ручеёк»</dc:title>
  <dc:creator>Admin</dc:creator>
  <cp:lastModifiedBy>Admin</cp:lastModifiedBy>
  <cp:revision>27</cp:revision>
  <dcterms:created xsi:type="dcterms:W3CDTF">2022-10-23T15:06:44Z</dcterms:created>
  <dcterms:modified xsi:type="dcterms:W3CDTF">2024-09-17T17:35:43Z</dcterms:modified>
</cp:coreProperties>
</file>